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2362200"/>
            <a:ext cx="4724400" cy="1905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953000"/>
            <a:ext cx="40386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13B752-ADB1-4C45-B3E9-6223757AB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8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D8D67-2CD2-714F-BA15-E278BC4E3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0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63AB8-4CED-E346-A697-6B0556401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1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51057-CDDC-744E-B541-89EB84BA8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8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558E9-50B8-884F-9294-37013139D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91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3352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1676400"/>
            <a:ext cx="3352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7D679-135A-594B-88FD-15D03EF71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0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26AEA-3840-8843-949A-4F3375434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0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86C49-13C8-E840-B3B2-E052366E4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59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CE4C5-A28A-0547-A459-DCCB7CE51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4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33CC2-FFD9-014B-BD82-8FF016683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61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BC974-E5D0-7F43-8554-811C52FE6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7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6858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+mn-cs"/>
              </a:defRPr>
            </a:lvl1pPr>
          </a:lstStyle>
          <a:p>
            <a:pPr>
              <a:defRPr/>
            </a:pPr>
            <a:fld id="{DBE7ED5E-7FBC-574D-BA28-1819F437C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 Black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cischools.org/suppor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cischools.org/techpla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1905000"/>
            <a:ext cx="52578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Technology</a:t>
            </a:r>
            <a:br>
              <a:rPr lang="en-US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</a:br>
            <a:r>
              <a:rPr lang="en-US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Committee</a:t>
            </a:r>
            <a:br>
              <a:rPr lang="en-US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</a:br>
            <a:r>
              <a:rPr lang="en-US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November 2010</a:t>
            </a:r>
          </a:p>
        </p:txBody>
      </p:sp>
      <p:pic>
        <p:nvPicPr>
          <p:cNvPr id="2" name="Picture 1" descr="CILOGO-Fina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04800"/>
            <a:ext cx="2438400" cy="14545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1400" y="1905000"/>
            <a:ext cx="5410200" cy="3048000"/>
          </a:xfrm>
        </p:spPr>
        <p:txBody>
          <a:bodyPr/>
          <a:lstStyle/>
          <a:p>
            <a:pPr eaLnBrk="1" hangingPunct="1">
              <a:defRPr/>
            </a:pPr>
            <a:r>
              <a:rPr lang="en-US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HAPPY</a:t>
            </a:r>
            <a:br>
              <a:rPr lang="en-US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</a:br>
            <a:r>
              <a:rPr lang="en-US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THANKSGIVING!</a:t>
            </a:r>
            <a:endParaRPr lang="en-US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j-cs"/>
            </a:endParaRPr>
          </a:p>
        </p:txBody>
      </p:sp>
      <p:pic>
        <p:nvPicPr>
          <p:cNvPr id="2" name="Picture 1" descr="CILOGO-Fina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04800"/>
            <a:ext cx="2438400" cy="145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620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  <a:cs typeface="+mj-cs"/>
              </a:rPr>
              <a:t>AGENDA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Application Support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Devices in Education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Technology Plan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WAN Upgrade Plan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VoIP Project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3-Year District Technology Plan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State of the District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5" name="Picture 4" descr="CILOGO-Fina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600200"/>
            <a:ext cx="2438400" cy="14545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5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  <a:cs typeface="+mj-cs"/>
              </a:rPr>
              <a:t>Application Support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Out, Live and In-Action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Positive Feedback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Faculty Meeting Visits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Support Webpage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  <a:hlinkClick r:id="rId2"/>
              </a:rPr>
              <a:t>www.cischools.org/support</a:t>
            </a:r>
            <a:endParaRPr lang="en-US" sz="3200" dirty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Requests</a:t>
            </a: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5" name="Picture 4" descr="CILOGO-Final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600200"/>
            <a:ext cx="2438400" cy="145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7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5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  <a:cs typeface="+mj-cs"/>
              </a:rPr>
              <a:t>Technology Plan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2390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>
                <a:effectLst>
                  <a:reflection blurRad="6350" stA="55000" endA="300" endPos="45500" dir="5400000" sy="-100000" algn="bl" rotWithShape="0"/>
                </a:effectLst>
                <a:cs typeface="+mn-cs"/>
                <a:hlinkClick r:id="rId2"/>
              </a:rPr>
              <a:t>www.cischools.org</a:t>
            </a: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  <a:hlinkClick r:id="rId2"/>
              </a:rPr>
              <a:t>/</a:t>
            </a:r>
            <a:r>
              <a:rPr lang="en-US" sz="3200" dirty="0" err="1" smtClean="0">
                <a:effectLst>
                  <a:reflection blurRad="6350" stA="55000" endA="300" endPos="45500" dir="5400000" sy="-100000" algn="bl" rotWithShape="0"/>
                </a:effectLst>
                <a:cs typeface="+mn-cs"/>
                <a:hlinkClick r:id="rId2"/>
              </a:rPr>
              <a:t>techplan</a:t>
            </a: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Review First 40 Pages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Review Appendix C &amp; D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Voigt – Pages 41-50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Voigt – Appendix A, B, E, F, G, H, I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Final input at January Meeting</a:t>
            </a:r>
          </a:p>
          <a:p>
            <a:pPr eaLnBrk="1" hangingPunct="1">
              <a:defRPr/>
            </a:pPr>
            <a:endParaRPr lang="en-US" sz="3200" dirty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5" name="Picture 4" descr="CILOGO-Final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600200"/>
            <a:ext cx="2438400" cy="145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63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500">
        <p14:shred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  <a:cs typeface="+mj-cs"/>
              </a:rPr>
              <a:t>WAN Upgrade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2390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84% </a:t>
            </a:r>
            <a:r>
              <a:rPr lang="en-US" sz="3200" dirty="0" err="1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eRate</a:t>
            </a: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 Funding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Board Backing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Summer 2011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District Core Switch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MDF Core Switches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IDF Upgrades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Wireless Network</a:t>
            </a: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5" name="Picture 4" descr="CILOGO-Fina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600200"/>
            <a:ext cx="2438400" cy="145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44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  <a:cs typeface="+mj-cs"/>
              </a:rPr>
              <a:t>VoIP Project Update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2390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84% </a:t>
            </a:r>
            <a:r>
              <a:rPr lang="en-US" sz="3200" dirty="0" err="1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eRate</a:t>
            </a: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 Funding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Summer 2012 - Start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Utilizing Upgraded WAN</a:t>
            </a:r>
          </a:p>
          <a:p>
            <a:pPr eaLnBrk="1" hangingPunct="1"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Predictions… Future</a:t>
            </a: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5" name="Picture 4" descr="CILOGO-Fina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600200"/>
            <a:ext cx="2438400" cy="145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51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5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  <a:cs typeface="+mj-cs"/>
              </a:rPr>
              <a:t>State of the District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239000" cy="4191000"/>
          </a:xfrm>
        </p:spPr>
        <p:txBody>
          <a:bodyPr/>
          <a:lstStyle/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5" name="Picture 4" descr="CILOGO-Fina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600200"/>
            <a:ext cx="2438400" cy="1454595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1828800"/>
            <a:ext cx="7239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bg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Mulligan Lab</a:t>
            </a:r>
          </a:p>
          <a:p>
            <a:pPr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Printers</a:t>
            </a:r>
          </a:p>
          <a:p>
            <a:pPr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Applications</a:t>
            </a:r>
          </a:p>
          <a:p>
            <a:pPr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Mac Lab</a:t>
            </a:r>
          </a:p>
          <a:p>
            <a:pPr lvl="1">
              <a:defRPr/>
            </a:pPr>
            <a:r>
              <a:rPr lang="en-US" sz="2800" dirty="0" err="1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xServe</a:t>
            </a:r>
            <a:r>
              <a:rPr lang="en-US" sz="28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 Update</a:t>
            </a:r>
          </a:p>
          <a:p>
            <a:pPr lvl="1">
              <a:defRPr/>
            </a:pPr>
            <a:r>
              <a:rPr lang="en-US" sz="28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Projector</a:t>
            </a:r>
          </a:p>
          <a:p>
            <a:pPr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BOE – Board Docs</a:t>
            </a: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323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  <a:cs typeface="+mj-cs"/>
              </a:rPr>
              <a:t>State of the District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239000" cy="4191000"/>
          </a:xfrm>
        </p:spPr>
        <p:txBody>
          <a:bodyPr/>
          <a:lstStyle/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5" name="Picture 4" descr="CILOGO-Fina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600200"/>
            <a:ext cx="2438400" cy="1454595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1828800"/>
            <a:ext cx="7239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bg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Math Software</a:t>
            </a:r>
          </a:p>
          <a:p>
            <a:pPr lvl="1">
              <a:defRPr/>
            </a:pPr>
            <a:r>
              <a:rPr lang="en-US" sz="28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Exam Gen</a:t>
            </a:r>
          </a:p>
          <a:p>
            <a:pPr lvl="1">
              <a:defRPr/>
            </a:pPr>
            <a:r>
              <a:rPr lang="en-US" sz="2800" dirty="0" err="1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T.I</a:t>
            </a:r>
            <a:r>
              <a:rPr lang="en-US" sz="28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. Emulator</a:t>
            </a:r>
          </a:p>
          <a:p>
            <a:pPr lvl="1">
              <a:defRPr/>
            </a:pPr>
            <a:r>
              <a:rPr lang="en-US" sz="28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SMART Tools for Math</a:t>
            </a:r>
          </a:p>
          <a:p>
            <a:pPr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Brain Pop ESL</a:t>
            </a:r>
          </a:p>
          <a:p>
            <a:pPr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Olympus Donation</a:t>
            </a: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101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reflection blurRad="6350" stA="55000" endA="300" endPos="45500" dir="5400000" sy="-100000" algn="bl" rotWithShape="0"/>
                </a:effectLst>
                <a:cs typeface="+mj-cs"/>
              </a:rPr>
              <a:t>Next Meeting…</a:t>
            </a:r>
            <a:endParaRPr lang="en-US" dirty="0" smtClean="0">
              <a:effectLst>
                <a:reflection blurRad="6350" stA="55000" endA="300" endPos="45500" dir="5400000" sy="-100000" algn="bl" rotWithShape="0"/>
              </a:effectLst>
              <a:cs typeface="+mj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239000" cy="4191000"/>
          </a:xfrm>
        </p:spPr>
        <p:txBody>
          <a:bodyPr/>
          <a:lstStyle/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5" name="Picture 4" descr="CILOGO-Fina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600200"/>
            <a:ext cx="2438400" cy="1454595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1828800"/>
            <a:ext cx="7239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bg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January 27</a:t>
            </a:r>
            <a:r>
              <a:rPr lang="en-US" sz="3200" baseline="300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th</a:t>
            </a: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 @ 7:00PM</a:t>
            </a:r>
          </a:p>
          <a:p>
            <a:pPr>
              <a:defRPr/>
            </a:pPr>
            <a:r>
              <a:rPr lang="en-US" sz="3200" dirty="0" err="1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Proscia</a:t>
            </a: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 Board Room</a:t>
            </a:r>
          </a:p>
          <a:p>
            <a:pPr>
              <a:defRPr/>
            </a:pPr>
            <a:r>
              <a:rPr lang="en-US" sz="3200" dirty="0" smtClean="0">
                <a:effectLst>
                  <a:reflection blurRad="6350" stA="55000" endA="300" endPos="45500" dir="5400000" sy="-100000" algn="bl" rotWithShape="0"/>
                </a:effectLst>
                <a:cs typeface="+mn-cs"/>
              </a:rPr>
              <a:t>Agenda – TECH PLAN</a:t>
            </a: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sz="3200" dirty="0" smtClean="0">
              <a:effectLst>
                <a:reflection blurRad="6350" stA="55000" endA="300" endPos="45500" dir="5400000" sy="-100000" algn="bl" rotWithShape="0"/>
              </a:effectLst>
              <a:cs typeface="+mn-cs"/>
            </a:endParaRPr>
          </a:p>
          <a:p>
            <a:pPr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1405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>
        <p14:flip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Pilgrim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Pilgrim.pot</Template>
  <TotalTime>140</TotalTime>
  <Words>164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Pilgrim</vt:lpstr>
      <vt:lpstr>Technology Committee November 2010</vt:lpstr>
      <vt:lpstr>AGENDA</vt:lpstr>
      <vt:lpstr>Application Support</vt:lpstr>
      <vt:lpstr>Technology Plan</vt:lpstr>
      <vt:lpstr>WAN Upgrade</vt:lpstr>
      <vt:lpstr>VoIP Project Update</vt:lpstr>
      <vt:lpstr>State of the District</vt:lpstr>
      <vt:lpstr>State of the District</vt:lpstr>
      <vt:lpstr>Next Meeting…</vt:lpstr>
      <vt:lpstr>HAPPY THANKSGIVING!</vt:lpstr>
    </vt:vector>
  </TitlesOfParts>
  <Company>eclipsed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PILGRIM BOY</dc:title>
  <dc:creator>eclipse</dc:creator>
  <cp:lastModifiedBy>Philip K. Voigt</cp:lastModifiedBy>
  <cp:revision>14</cp:revision>
  <dcterms:created xsi:type="dcterms:W3CDTF">2004-11-09T17:58:48Z</dcterms:created>
  <dcterms:modified xsi:type="dcterms:W3CDTF">2010-11-18T21:49:42Z</dcterms:modified>
</cp:coreProperties>
</file>